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91" r:id="rId2"/>
    <p:sldId id="530" r:id="rId3"/>
    <p:sldId id="560" r:id="rId4"/>
    <p:sldId id="561" r:id="rId5"/>
    <p:sldId id="562" r:id="rId6"/>
    <p:sldId id="563" r:id="rId7"/>
    <p:sldId id="564" r:id="rId8"/>
    <p:sldId id="513" r:id="rId9"/>
    <p:sldId id="557" r:id="rId10"/>
    <p:sldId id="558" r:id="rId11"/>
    <p:sldId id="559" r:id="rId12"/>
    <p:sldId id="545" r:id="rId13"/>
    <p:sldId id="527" r:id="rId14"/>
    <p:sldId id="399" r:id="rId15"/>
    <p:sldId id="52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41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1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2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7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3/GetEntitySet.t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3/GETEntity%20(Single%20Record)%20Method.tx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3/CreateEntity(Post%20call).txt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3.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93564" y="13839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=""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354618" y="3583005"/>
            <a:ext cx="784311" cy="12429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0904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42764" y="1358573"/>
            <a:ext cx="712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GetEntity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" y="2318327"/>
            <a:ext cx="5584854" cy="401781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3183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5">
            <a:extLst>
              <a:ext uri="{FF2B5EF4-FFF2-40B4-BE49-F238E27FC236}">
                <a16:creationId xmlns=""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11718" y="3609947"/>
            <a:ext cx="776556" cy="13049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53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42764" y="14347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7" y="1854905"/>
            <a:ext cx="11094352" cy="448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36364" y="64782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Businessman planning events, deadlines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232694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3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Payload &amp; Test in GW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Register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80864" y="9782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:a16="http://schemas.microsoft.com/office/drawing/2014/main" xmlns="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:a16="http://schemas.microsoft.com/office/drawing/2014/main" xmlns="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xmlns="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61154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:a16="http://schemas.microsoft.com/office/drawing/2014/main" xmlns="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:a16="http://schemas.microsoft.com/office/drawing/2014/main" xmlns="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:a16="http://schemas.microsoft.com/office/drawing/2014/main" xmlns="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697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:a16="http://schemas.microsoft.com/office/drawing/2014/main" xmlns="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16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:a16="http://schemas.microsoft.com/office/drawing/2014/main" xmlns="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</a:t>
            </a:r>
            <a:r>
              <a:rPr lang="en-US" dirty="0" smtClean="0"/>
              <a:t>Service URL.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38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3403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CreateEntity(POST)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394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706634"/>
            <a:ext cx="4882891" cy="4246201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10" y="1720281"/>
            <a:ext cx="5577425" cy="4246201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144656" y="2888673"/>
            <a:ext cx="1160068" cy="145067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396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5464" y="15113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3" y="2398930"/>
            <a:ext cx="5150745" cy="3353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2398929"/>
            <a:ext cx="5284677" cy="3353015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612244" y="3590528"/>
            <a:ext cx="750455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083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7148</TotalTime>
  <Words>625</Words>
  <Application>Microsoft Office PowerPoint</Application>
  <PresentationFormat>Widescreen</PresentationFormat>
  <Paragraphs>136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655</cp:revision>
  <dcterms:created xsi:type="dcterms:W3CDTF">2016-07-10T03:33:26Z</dcterms:created>
  <dcterms:modified xsi:type="dcterms:W3CDTF">2021-10-19T16:56:01Z</dcterms:modified>
</cp:coreProperties>
</file>